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60" r:id="rId2"/>
    <p:sldId id="274" r:id="rId3"/>
    <p:sldId id="256" r:id="rId4"/>
    <p:sldId id="257" r:id="rId5"/>
    <p:sldId id="258" r:id="rId6"/>
    <p:sldId id="262" r:id="rId7"/>
    <p:sldId id="264" r:id="rId8"/>
    <p:sldId id="265" r:id="rId9"/>
    <p:sldId id="266" r:id="rId10"/>
    <p:sldId id="267" r:id="rId11"/>
    <p:sldId id="276" r:id="rId12"/>
    <p:sldId id="277" r:id="rId13"/>
    <p:sldId id="278" r:id="rId14"/>
    <p:sldId id="279" r:id="rId15"/>
    <p:sldId id="269" r:id="rId16"/>
    <p:sldId id="270" r:id="rId17"/>
    <p:sldId id="271" r:id="rId18"/>
    <p:sldId id="272" r:id="rId19"/>
    <p:sldId id="273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-108" y="-7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828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976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0059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092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3704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198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914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761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919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029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583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560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806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150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90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676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556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7512" y="215900"/>
            <a:ext cx="8915399" cy="1119781"/>
          </a:xfrm>
        </p:spPr>
        <p:txBody>
          <a:bodyPr>
            <a:noAutofit/>
          </a:bodyPr>
          <a:lstStyle/>
          <a:p>
            <a:r>
              <a:rPr lang="en-US" sz="7200" dirty="0" smtClean="0"/>
              <a:t>In the name of god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1" y="1830979"/>
            <a:ext cx="8915399" cy="1126283"/>
          </a:xfrm>
        </p:spPr>
        <p:txBody>
          <a:bodyPr>
            <a:normAutofit fontScale="25000" lnSpcReduction="20000"/>
          </a:bodyPr>
          <a:lstStyle/>
          <a:p>
            <a:r>
              <a:rPr lang="en-US" sz="12800" dirty="0" smtClean="0"/>
              <a:t>MY name is </a:t>
            </a:r>
            <a:r>
              <a:rPr lang="en-US" sz="12800" dirty="0" err="1" smtClean="0"/>
              <a:t>armin</a:t>
            </a:r>
            <a:r>
              <a:rPr lang="en-US" sz="12800" dirty="0" smtClean="0"/>
              <a:t> </a:t>
            </a:r>
            <a:r>
              <a:rPr lang="en-US" sz="12800" dirty="0" err="1" smtClean="0"/>
              <a:t>gharachorloo</a:t>
            </a:r>
            <a:endParaRPr lang="en-US" sz="12800" dirty="0" smtClean="0"/>
          </a:p>
          <a:p>
            <a:endParaRPr lang="en-US" sz="4400" dirty="0"/>
          </a:p>
          <a:p>
            <a:r>
              <a:rPr lang="en-US" sz="14400" dirty="0" smtClean="0"/>
              <a:t>My </a:t>
            </a:r>
            <a:r>
              <a:rPr lang="en-US" sz="14400" dirty="0" err="1" smtClean="0"/>
              <a:t>techer</a:t>
            </a:r>
            <a:r>
              <a:rPr lang="en-US" sz="14400" dirty="0" smtClean="0"/>
              <a:t> name is MR.JAVADI</a:t>
            </a:r>
          </a:p>
          <a:p>
            <a:endParaRPr lang="en-US" sz="4400" dirty="0"/>
          </a:p>
          <a:p>
            <a:r>
              <a:rPr lang="en-US" sz="12800" dirty="0" smtClean="0"/>
              <a:t>WE WANT TO LEARN ABOUT RUSSIA</a:t>
            </a:r>
            <a:endParaRPr lang="en-US" sz="1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1" y="4130674"/>
            <a:ext cx="93599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853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7125" y="0"/>
            <a:ext cx="8911687" cy="1280890"/>
          </a:xfrm>
        </p:spPr>
        <p:txBody>
          <a:bodyPr/>
          <a:lstStyle/>
          <a:p>
            <a:r>
              <a:rPr lang="en-US" altLang="en-US" b="1" dirty="0"/>
              <a:t>CLIMATOLOGY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900" y="1778000"/>
            <a:ext cx="8648699" cy="4279900"/>
          </a:xfrm>
        </p:spPr>
      </p:pic>
    </p:spTree>
    <p:extLst>
      <p:ext uri="{BB962C8B-B14F-4D97-AF65-F5344CB8AC3E}">
        <p14:creationId xmlns:p14="http://schemas.microsoft.com/office/powerpoint/2010/main" val="30787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 OF </a:t>
            </a:r>
            <a:r>
              <a:rPr lang="en-US" dirty="0" err="1" smtClean="0"/>
              <a:t>RUSSIA:</a:t>
            </a:r>
            <a:r>
              <a:rPr lang="en-US" dirty="0" err="1"/>
              <a:t>Vladimir</a:t>
            </a:r>
            <a:r>
              <a:rPr lang="en-US" dirty="0"/>
              <a:t> Putin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100" y="2184400"/>
            <a:ext cx="6286500" cy="2782887"/>
          </a:xfrm>
        </p:spPr>
      </p:pic>
    </p:spTree>
    <p:extLst>
      <p:ext uri="{BB962C8B-B14F-4D97-AF65-F5344CB8AC3E}">
        <p14:creationId xmlns:p14="http://schemas.microsoft.com/office/powerpoint/2010/main" val="3823216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ARM OF RUSSIA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575" y="1457325"/>
            <a:ext cx="1285875" cy="1524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251" y="3556001"/>
            <a:ext cx="1854199" cy="16303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587" y="3654425"/>
            <a:ext cx="263842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070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Saint Petersburg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12" y="2397124"/>
            <a:ext cx="7812087" cy="3787775"/>
          </a:xfrm>
        </p:spPr>
      </p:pic>
    </p:spTree>
    <p:extLst>
      <p:ext uri="{BB962C8B-B14F-4D97-AF65-F5344CB8AC3E}">
        <p14:creationId xmlns:p14="http://schemas.microsoft.com/office/powerpoint/2010/main" val="3257563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SAMARA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647824"/>
            <a:ext cx="7239000" cy="4333875"/>
          </a:xfrm>
        </p:spPr>
      </p:pic>
    </p:spTree>
    <p:extLst>
      <p:ext uri="{BB962C8B-B14F-4D97-AF65-F5344CB8AC3E}">
        <p14:creationId xmlns:p14="http://schemas.microsoft.com/office/powerpoint/2010/main" val="316484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200" y="3051175"/>
            <a:ext cx="5829299" cy="19431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3928" y="848313"/>
            <a:ext cx="8014143" cy="105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44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8445" y="2730261"/>
            <a:ext cx="8016935" cy="25849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3928" y="1130187"/>
            <a:ext cx="8014143" cy="11874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3928" y="2110795"/>
            <a:ext cx="9441447" cy="6005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1329" y="1923903"/>
            <a:ext cx="8014143" cy="71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156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9840" y="1264555"/>
            <a:ext cx="8014143" cy="1112942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82391" y="2727212"/>
            <a:ext cx="8529043" cy="2591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728" y="5726794"/>
            <a:ext cx="8014143" cy="8940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4928" y="1848016"/>
            <a:ext cx="8014143" cy="7145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6684" y="2043389"/>
            <a:ext cx="8014143" cy="103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216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9840" y="935245"/>
            <a:ext cx="8014143" cy="1084055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23941" y="2330435"/>
            <a:ext cx="8014143" cy="1523454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2704464" y="3853889"/>
            <a:ext cx="8133620" cy="288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9241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CAPITAL OF RUSSIA IS MOSCOW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304891" y="2391410"/>
            <a:ext cx="10598218" cy="4107180"/>
            <a:chOff x="-1" y="0"/>
            <a:chExt cx="10598218" cy="4107180"/>
          </a:xfrm>
        </p:grpSpPr>
        <p:pic>
          <p:nvPicPr>
            <p:cNvPr id="5" name="Picture 4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4463635" cy="4107180"/>
            </a:xfrm>
            <a:prstGeom prst="rect">
              <a:avLst/>
            </a:prstGeom>
          </p:spPr>
        </p:pic>
        <p:pic>
          <p:nvPicPr>
            <p:cNvPr id="6" name="Picture 5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534804" y="0"/>
              <a:ext cx="5063413" cy="2835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8582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3925" y="382810"/>
            <a:ext cx="8911687" cy="1280890"/>
          </a:xfrm>
        </p:spPr>
        <p:txBody>
          <a:bodyPr/>
          <a:lstStyle/>
          <a:p>
            <a:r>
              <a:rPr lang="en-US" dirty="0" smtClean="0"/>
              <a:t>FLAG OF RUSSIA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9071" y="2133600"/>
            <a:ext cx="5175684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5054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6925" y="3381966"/>
            <a:ext cx="8911687" cy="1280890"/>
          </a:xfrm>
        </p:spPr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Thank You For Your Attention</a:t>
            </a:r>
            <a:br>
              <a:rPr lang="en-US" b="1" dirty="0">
                <a:solidFill>
                  <a:schemeClr val="accent5">
                    <a:lumMod val="75000"/>
                  </a:schemeClr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028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9013" y="-1231900"/>
            <a:ext cx="8915399" cy="2262781"/>
          </a:xfrm>
        </p:spPr>
        <p:txBody>
          <a:bodyPr/>
          <a:lstStyle/>
          <a:p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russia-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2" y="2028030"/>
            <a:ext cx="9639300" cy="4398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3661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2525" y="90710"/>
            <a:ext cx="8911687" cy="1280890"/>
          </a:xfrm>
        </p:spPr>
        <p:txBody>
          <a:bodyPr/>
          <a:lstStyle/>
          <a:p>
            <a:r>
              <a:rPr lang="en-US" dirty="0" smtClean="0"/>
              <a:t>Weather in </a:t>
            </a:r>
            <a:r>
              <a:rPr lang="en-US" dirty="0" err="1" smtClean="0"/>
              <a:t>russia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1" y="2133600"/>
            <a:ext cx="6756222" cy="3778250"/>
          </a:xfrm>
        </p:spPr>
      </p:pic>
    </p:spTree>
    <p:extLst>
      <p:ext uri="{BB962C8B-B14F-4D97-AF65-F5344CB8AC3E}">
        <p14:creationId xmlns:p14="http://schemas.microsoft.com/office/powerpoint/2010/main" val="3153185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3025" y="279400"/>
            <a:ext cx="8911687" cy="1473200"/>
          </a:xfrm>
        </p:spPr>
        <p:txBody>
          <a:bodyPr/>
          <a:lstStyle/>
          <a:p>
            <a:r>
              <a:rPr lang="en-US" dirty="0" err="1" smtClean="0"/>
              <a:t>Intresting</a:t>
            </a:r>
            <a:r>
              <a:rPr lang="en-US" dirty="0" smtClean="0"/>
              <a:t> facts about </a:t>
            </a:r>
            <a:r>
              <a:rPr lang="en-US" dirty="0" err="1" smtClean="0"/>
              <a:t>russia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00" y="2336800"/>
            <a:ext cx="6134100" cy="3175000"/>
          </a:xfrm>
        </p:spPr>
      </p:pic>
    </p:spTree>
    <p:extLst>
      <p:ext uri="{BB962C8B-B14F-4D97-AF65-F5344CB8AC3E}">
        <p14:creationId xmlns:p14="http://schemas.microsoft.com/office/powerpoint/2010/main" val="572240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0325" y="230410"/>
            <a:ext cx="8911687" cy="1280890"/>
          </a:xfrm>
        </p:spPr>
        <p:txBody>
          <a:bodyPr/>
          <a:lstStyle/>
          <a:p>
            <a:r>
              <a:rPr lang="en-US" sz="6600" dirty="0" smtClean="0"/>
              <a:t>KAZAN</a:t>
            </a:r>
            <a:endParaRPr lang="en-US" sz="6600" dirty="0"/>
          </a:p>
        </p:txBody>
      </p:sp>
      <p:pic>
        <p:nvPicPr>
          <p:cNvPr id="4" name="Content Placeholder 3" descr="krsuyumbik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241" y="3458845"/>
            <a:ext cx="4352544" cy="280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kazanka-z4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0" y="3458845"/>
            <a:ext cx="3632200" cy="267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68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EARLY 16</a:t>
            </a:r>
            <a:r>
              <a:rPr lang="en-US" altLang="en-US" b="1" baseline="30000" dirty="0"/>
              <a:t>TH</a:t>
            </a:r>
            <a:r>
              <a:rPr lang="en-US" altLang="en-US" b="1" dirty="0"/>
              <a:t> CENTURY</a:t>
            </a:r>
            <a:br>
              <a:rPr lang="en-US" altLang="en-US" b="1" dirty="0"/>
            </a:br>
            <a:r>
              <a:rPr lang="en-US" altLang="en-US" b="1" dirty="0"/>
              <a:t>(IVAN THE TERRIBLE- 1547-1584)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3563" y="2133600"/>
            <a:ext cx="5886699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854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END OF THE 17</a:t>
            </a:r>
            <a:r>
              <a:rPr lang="en-US" altLang="en-US" b="1" baseline="30000" dirty="0"/>
              <a:t>TH</a:t>
            </a:r>
            <a:r>
              <a:rPr lang="en-US" altLang="en-US" b="1" dirty="0"/>
              <a:t> CENTURY</a:t>
            </a:r>
            <a:br>
              <a:rPr lang="en-US" altLang="en-US" b="1" dirty="0"/>
            </a:br>
            <a:r>
              <a:rPr lang="en-US" altLang="en-US" b="1" dirty="0"/>
              <a:t>(PETER THE GREAT- 1682-1725)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3563" y="2133600"/>
            <a:ext cx="5886699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520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EARLY 20</a:t>
            </a:r>
            <a:r>
              <a:rPr lang="en-US" altLang="en-US" b="1" baseline="30000" dirty="0"/>
              <a:t>TH</a:t>
            </a:r>
            <a:r>
              <a:rPr lang="en-US" altLang="en-US" b="1" dirty="0"/>
              <a:t> </a:t>
            </a:r>
            <a:r>
              <a:rPr lang="en-US" altLang="en-US" b="1" dirty="0" smtClean="0"/>
              <a:t>CENTURY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3563" y="2133600"/>
            <a:ext cx="5886699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211972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119</TotalTime>
  <Words>65</Words>
  <Application>Microsoft Office PowerPoint</Application>
  <PresentationFormat>Custom</PresentationFormat>
  <Paragraphs>21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Wisp</vt:lpstr>
      <vt:lpstr>In the name of god</vt:lpstr>
      <vt:lpstr>FLAG OF RUSSIA</vt:lpstr>
      <vt:lpstr>location</vt:lpstr>
      <vt:lpstr>Weather in russia</vt:lpstr>
      <vt:lpstr>Intresting facts about russia</vt:lpstr>
      <vt:lpstr>KAZAN</vt:lpstr>
      <vt:lpstr>EARLY 16TH CENTURY (IVAN THE TERRIBLE- 1547-1584)</vt:lpstr>
      <vt:lpstr>END OF THE 17TH CENTURY (PETER THE GREAT- 1682-1725)</vt:lpstr>
      <vt:lpstr>EARLY 20TH CENTURY </vt:lpstr>
      <vt:lpstr>CLIMATOLOGY</vt:lpstr>
      <vt:lpstr>PRESIDENT OF RUSSIA:Vladimir Putin</vt:lpstr>
      <vt:lpstr>ARM OF RUSSIA</vt:lpstr>
      <vt:lpstr>Saint Petersburg</vt:lpstr>
      <vt:lpstr>SAMARA</vt:lpstr>
      <vt:lpstr>PowerPoint Presentation</vt:lpstr>
      <vt:lpstr>PowerPoint Presentation</vt:lpstr>
      <vt:lpstr>PowerPoint Presentation</vt:lpstr>
      <vt:lpstr>PowerPoint Presentation</vt:lpstr>
      <vt:lpstr>CAPITAL OF RUSSIA IS MOSCOW</vt:lpstr>
      <vt:lpstr>Thank You For Your Attention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location</dc:title>
  <dc:creator>armin.gharachorloo@gmail.com</dc:creator>
  <cp:lastModifiedBy>Moorche</cp:lastModifiedBy>
  <cp:revision>11</cp:revision>
  <dcterms:created xsi:type="dcterms:W3CDTF">2018-11-08T21:11:05Z</dcterms:created>
  <dcterms:modified xsi:type="dcterms:W3CDTF">2018-11-11T06:16:34Z</dcterms:modified>
</cp:coreProperties>
</file>